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4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351A3-FA1B-4332-9EF8-8332C99F9C96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CBC92-AE5D-4DA1-86EC-AE969D28CF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miles.33b.ru/smile.94808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miles.33b.ru/smile.94808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miles.33b.ru/smile.94808.htm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miles.33b.ru/smile.94808.html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miles.33b.ru/smile.94808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hyperlink" Target="http://smiles.33b.ru/smile.94808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miles.33b.ru/smile.94808.htm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hyperlink" Target="http://smiles.33b.ru/smile.94808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Мои Файлы\Мои рисунки\Rebusy_po_PD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1785926"/>
            <a:ext cx="3714776" cy="2626574"/>
          </a:xfrm>
          <a:prstGeom prst="rect">
            <a:avLst/>
          </a:prstGeom>
          <a:noFill/>
        </p:spPr>
      </p:pic>
      <p:pic>
        <p:nvPicPr>
          <p:cNvPr id="3078" name="Picture 6" descr="D:\Мои Файлы\Мои рисунки\84a8dfb336a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1714488"/>
            <a:ext cx="2071702" cy="2660000"/>
          </a:xfrm>
          <a:prstGeom prst="rect">
            <a:avLst/>
          </a:prstGeom>
          <a:noFill/>
        </p:spPr>
      </p:pic>
      <p:pic>
        <p:nvPicPr>
          <p:cNvPr id="11" name="Picture 5" descr="6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500438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3214686"/>
            <a:ext cx="4446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/>
                <a:solidFill>
                  <a:srgbClr val="FFFF00"/>
                </a:solidFill>
              </a:rPr>
              <a:t>Молодцы!</a:t>
            </a:r>
            <a:endParaRPr lang="ru-RU" sz="7200" b="1" cap="none" spc="0" dirty="0">
              <a:ln/>
              <a:solidFill>
                <a:srgbClr val="FFFF00"/>
              </a:solidFill>
              <a:effectLst/>
            </a:endParaRPr>
          </a:p>
        </p:txBody>
      </p:sp>
      <p:pic>
        <p:nvPicPr>
          <p:cNvPr id="2051" name="Picture 3" descr="D:\Мои Файлы\Мои рисунки\7158a9878eb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1928802"/>
            <a:ext cx="2214578" cy="16103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f59e4aa1ef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2071678"/>
            <a:ext cx="1928826" cy="23362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85984" y="2357430"/>
            <a:ext cx="167783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dirty="0" smtClean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</a:t>
            </a:r>
            <a:endParaRPr lang="ru-RU" sz="9600" b="1" cap="all" spc="0" dirty="0">
              <a:ln/>
              <a:solidFill>
                <a:srgbClr val="00B0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388" y="2285992"/>
            <a:ext cx="101662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dirty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</a:t>
            </a:r>
            <a:endParaRPr lang="ru-RU" sz="9600" b="1" cap="all" spc="0" dirty="0">
              <a:ln/>
              <a:solidFill>
                <a:srgbClr val="00B0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Picture 55" descr="0030530cb077f2e86dadfab02398c78c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71744"/>
            <a:ext cx="1428728" cy="142872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071670" y="4429132"/>
            <a:ext cx="1571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ко</a:t>
            </a:r>
            <a:endParaRPr lang="ru-RU" sz="8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429124" y="4429132"/>
            <a:ext cx="23574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лес</a:t>
            </a:r>
            <a:endParaRPr lang="ru-RU" sz="8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000892" y="4429132"/>
            <a:ext cx="6429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о</a:t>
            </a:r>
            <a:endParaRPr lang="ru-RU" sz="8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071802" y="0"/>
            <a:ext cx="4000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колесо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73123" y="2285992"/>
            <a:ext cx="306930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dirty="0" smtClean="0">
                <a:ln w="11430"/>
                <a:solidFill>
                  <a:srgbClr val="FFFF00"/>
                </a:solidFill>
              </a:rPr>
              <a:t> ’ ХОД</a:t>
            </a:r>
            <a:endParaRPr lang="ru-RU" sz="8800" b="1" cap="none" spc="0" dirty="0">
              <a:ln w="11430"/>
              <a:solidFill>
                <a:srgbClr val="FFFF00"/>
              </a:solidFill>
            </a:endParaRPr>
          </a:p>
        </p:txBody>
      </p:sp>
      <p:pic>
        <p:nvPicPr>
          <p:cNvPr id="3" name="Рисунок 2" descr="a4dab318921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1928802"/>
            <a:ext cx="1958844" cy="21654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00166" y="4643446"/>
            <a:ext cx="20002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пере</a:t>
            </a:r>
            <a:endParaRPr lang="ru-RU" sz="6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286512" y="4643446"/>
            <a:ext cx="20002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ход</a:t>
            </a:r>
            <a:endParaRPr lang="ru-RU" sz="6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86116" y="4643446"/>
            <a:ext cx="16430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err="1" smtClean="0"/>
              <a:t>ц</a:t>
            </a:r>
            <a:endParaRPr lang="ru-RU" sz="6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76171" y="0"/>
            <a:ext cx="467871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88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переход</a:t>
            </a:r>
            <a:endParaRPr lang="ru-RU" sz="8800" b="1" cap="all" spc="0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8" name="Picture 55" descr="0030530cb077f2e86dadfab02398c78c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71744"/>
            <a:ext cx="1428728" cy="1428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Без имени-3копирование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412960">
            <a:off x="4942540" y="2333437"/>
            <a:ext cx="922950" cy="1388404"/>
          </a:xfrm>
          <a:prstGeom prst="rect">
            <a:avLst/>
          </a:prstGeom>
        </p:spPr>
      </p:pic>
      <p:pic>
        <p:nvPicPr>
          <p:cNvPr id="13" name="Рисунок 12" descr="Без имени-1копировани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2071678"/>
            <a:ext cx="1500198" cy="1948710"/>
          </a:xfrm>
          <a:prstGeom prst="rect">
            <a:avLst/>
          </a:prstGeom>
        </p:spPr>
      </p:pic>
      <p:pic>
        <p:nvPicPr>
          <p:cNvPr id="14" name="Рисунок 13" descr="Без имени-2копирование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6182" y="2857496"/>
            <a:ext cx="1060706" cy="1539243"/>
          </a:xfrm>
          <a:prstGeom prst="rect">
            <a:avLst/>
          </a:prstGeom>
        </p:spPr>
      </p:pic>
      <p:pic>
        <p:nvPicPr>
          <p:cNvPr id="15" name="Рисунок 14" descr="Без имени-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512" y="2571744"/>
            <a:ext cx="996698" cy="1594107"/>
          </a:xfrm>
          <a:prstGeom prst="rect">
            <a:avLst/>
          </a:prstGeom>
        </p:spPr>
      </p:pic>
      <p:pic>
        <p:nvPicPr>
          <p:cNvPr id="6" name="Picture 55" descr="0030530cb077f2e86dadfab02398c78c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571744"/>
            <a:ext cx="1428728" cy="142872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46945E-18 C -0.00364 -0.02477 -0.01284 -0.02871 -0.02743 -0.04075 C -0.03316 -0.04538 -0.03715 -0.05093 -0.04357 -0.05371 C -0.05781 -0.07338 -0.03975 -0.05047 -0.05312 -0.06227 C -0.05503 -0.06389 -0.05607 -0.06713 -0.05798 -0.06875 C -0.06389 -0.07385 -0.07239 -0.07593 -0.07899 -0.07732 C -0.08281 -0.07987 -0.08628 -0.0838 -0.09028 -0.08588 C -0.09444 -0.08797 -0.10312 -0.09028 -0.10312 -0.09028 C -0.12517 -0.08982 -0.1967 -0.10093 -0.22899 -0.07315 C -0.23194 -0.06112 -0.23837 -0.05116 -0.24357 -0.04075 C -0.24462 -0.03866 -0.24566 -0.03658 -0.2467 -0.0345 C -0.24774 -0.03241 -0.25 -0.02801 -0.25 -0.02801 C -0.25225 -0.01875 -0.25156 -0.02385 -0.25156 -0.01297 " pathEditMode="relative" ptsTypes="ffffffffffff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1875 C 0.01737 -0.03981 -0.01093 -0.09027 -0.04513 -0.11875 C -0.05607 -0.12777 -0.06284 -0.13541 -0.07586 -0.13819 C -0.08507 -0.14444 -0.09479 -0.14467 -0.10486 -0.14676 C -0.16701 -0.14537 -0.17378 -0.14861 -0.21458 -0.13819 C -0.22882 -0.12384 -0.22239 -0.12731 -0.23229 -0.12314 C -0.24097 -0.11527 -0.24062 -0.11273 -0.25156 -0.1081 C -0.2559 -0.09398 -0.26441 -0.08032 -0.27257 -0.06944 C -0.27656 -0.05324 -0.27118 -0.07314 -0.27743 -0.05648 C -0.2809 -0.04722 -0.28263 -0.03726 -0.28715 -0.02847 C -0.28767 -0.02639 -0.28784 -0.02407 -0.28871 -0.02199 C -0.29062 -0.01759 -0.29513 -0.00926 -0.29513 -0.00902 C -0.29722 -0.00069 -0.2967 -0.00509 -0.2967 0.00371 " pathEditMode="relative" rAng="0" ptsTypes="ffffffffffff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8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-3.7037E-7 C -0.01303 -0.02708 0.0019 -0.06134 0.02256 -0.06666 C 0.03124 -0.07453 0.04114 -0.08727 0.05173 -0.09027 C 0.06249 -0.09352 0.07291 -0.09838 0.08385 -0.10115 C 0.1302 -0.09977 0.1368 -0.11666 0.15815 -0.08819 C 0.16215 -0.07176 0.15919 -0.07893 0.16614 -0.06666 C 0.17048 -0.03703 0.17656 0.01227 0.16458 0.03658 C 0.15867 0.04838 0.14704 0.05255 0.13715 0.05579 C 0.11024 0.05371 0.11353 0.06111 0.10485 0.03866 C 0.10607 0.00324 0.10138 0.00417 0.10972 -0.01504 C 0.11232 -0.02083 0.11492 -0.02662 0.1177 -0.0324 C 0.11874 -0.03472 0.121 -0.03889 0.121 -0.03889 C 0.12239 -0.04467 0.12326 -0.04977 0.12742 -0.05393 C 0.13124 -0.05764 0.13593 -0.05972 0.14027 -0.0625 C 0.1486 -0.06805 0.15381 -0.07662 0.16301 -0.07963 C 0.17048 -0.08472 0.1776 -0.08564 0.18558 -0.08819 C 0.22274 -0.0868 0.22586 -0.09236 0.24843 -0.08171 C 0.25624 -0.04907 0.25485 -0.0125 0.25485 0.02153 " pathEditMode="relative" ptsTypes="fffffffffffffffff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73 -0.03403 C -0.02187 -0.04514 -0.01979 -0.05972 -0.02934 -0.06759 C -0.04045 -0.06643 -0.04461 -0.06759 -0.05277 -0.06088 C -0.05434 -0.05463 -0.05677 -0.0493 -0.05972 -0.04398 C -0.06267 -0.0287 -0.06111 -0.00671 -0.04583 -0.00185 C -0.04149 -0.00046 -0.0368 -0.00093 -0.03211 -0.00023 C -0.01909 0.0037 -0.00711 0.00671 0.00625 0.00833 C 0.02848 0.01597 0.01962 0.01412 0.0599 0.00995 C 0.06528 0.00926 0.07379 -0.00023 0.07379 -7.40741E-7 C 0.07622 -0.0044 0.07935 -0.00787 0.08195 -0.01204 C 0.08629 -0.01944 0.09063 -0.03518 0.09289 -0.04398 C 0.09497 -0.05185 0.09532 -0.05856 0.09844 -0.06597 C 0.09671 -0.09097 0.10174 -0.09051 0.08733 -0.08449 C 0.08212 -0.06528 0.08369 -0.07477 0.08594 -0.04236 C 0.08612 -0.04051 0.08629 -0.03843 0.08733 -0.03727 C 0.09289 -0.03055 0.10452 -0.02222 0.11077 -0.01713 C 0.11546 -0.01343 0.12171 -0.01412 0.12726 -0.01204 C 0.1356 -0.00509 0.12657 -0.01157 0.13959 -0.00694 C 0.14636 -0.00463 0.15 -0.00162 0.15747 -0.00023 C 0.16702 0.00764 0.15678 0.00046 0.17813 0.00486 C 0.18091 0.00532 0.18629 0.00833 0.18629 0.00833 C 0.24723 0.00579 0.21598 0.01181 0.23994 0.00139 C 0.24844 -0.00671 0.25452 -0.01829 0.26337 -0.02546 C 0.26685 -0.03148 0.27084 -0.03634 0.27431 -0.04236 C 0.27674 -0.05208 0.27848 -0.06412 0.27848 -0.0743 " pathEditMode="relative" rAng="0" ptsTypes="ffffffffffffffffffffffff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0922" y="2571744"/>
            <a:ext cx="17667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</a:t>
            </a:r>
            <a:endParaRPr lang="ru-RU" sz="72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4287" y="2571744"/>
            <a:ext cx="156485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Ы А</a:t>
            </a:r>
            <a:endParaRPr lang="ru-RU" sz="66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72132" y="2428868"/>
            <a:ext cx="14287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/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a6c6d337f96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452322">
            <a:off x="3574109" y="2088996"/>
            <a:ext cx="2455857" cy="21431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00232" y="4500570"/>
            <a:ext cx="18573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err="1" smtClean="0"/>
              <a:t>пра</a:t>
            </a:r>
            <a:endParaRPr lang="ru-RU" sz="8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071934" y="4572008"/>
            <a:ext cx="18573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вил</a:t>
            </a:r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143768" y="4572008"/>
            <a:ext cx="9286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а</a:t>
            </a:r>
            <a:endParaRPr lang="ru-RU" sz="8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715008" y="4572008"/>
            <a:ext cx="85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err="1" smtClean="0"/>
              <a:t>ы</a:t>
            </a:r>
            <a:endParaRPr lang="ru-RU" sz="8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714612" y="0"/>
            <a:ext cx="48577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правила</a:t>
            </a:r>
            <a:endParaRPr lang="ru-RU" sz="8800" b="1" dirty="0"/>
          </a:p>
        </p:txBody>
      </p:sp>
      <p:pic>
        <p:nvPicPr>
          <p:cNvPr id="12" name="Picture 55" descr="0030530cb077f2e86dadfab02398c78c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71744"/>
            <a:ext cx="1428728" cy="1428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2071678"/>
            <a:ext cx="188346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3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</a:t>
            </a:r>
            <a:endParaRPr lang="ru-RU" sz="138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6b7726bafac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2000240"/>
            <a:ext cx="2360675" cy="22158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86578" y="1500174"/>
            <a:ext cx="1416215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99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S Mincho" pitchFamily="49" charset="-128"/>
                <a:ea typeface="MS Mincho" pitchFamily="49" charset="-128"/>
                <a:cs typeface="Times New Roman" pitchFamily="18" charset="0"/>
              </a:rPr>
              <a:t>'</a:t>
            </a:r>
            <a:endParaRPr lang="ru-RU" sz="199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S Mincho" pitchFamily="49" charset="-128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84" y="4500570"/>
            <a:ext cx="16430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га</a:t>
            </a:r>
            <a:endParaRPr lang="ru-RU" sz="8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15008" y="4500570"/>
            <a:ext cx="19288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зон</a:t>
            </a:r>
            <a:endParaRPr lang="ru-RU" sz="8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429520" y="4500570"/>
            <a:ext cx="7143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т</a:t>
            </a:r>
            <a:endParaRPr lang="ru-RU" sz="8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00430" y="0"/>
            <a:ext cx="29289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газон</a:t>
            </a:r>
            <a:endParaRPr lang="ru-RU" sz="7200" b="1" dirty="0"/>
          </a:p>
        </p:txBody>
      </p:sp>
      <p:pic>
        <p:nvPicPr>
          <p:cNvPr id="9" name="Picture 55" descr="0030530cb077f2e86dadfab02398c78c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71744"/>
            <a:ext cx="1428728" cy="1428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3245f8cb45c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000240"/>
            <a:ext cx="1714512" cy="220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2143116"/>
            <a:ext cx="1794918" cy="18573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86248" y="2500306"/>
            <a:ext cx="118173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endParaRPr lang="ru-RU" sz="115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1857364"/>
            <a:ext cx="71365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’’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55" descr="0030530cb077f2e86dadfab02398c78c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71744"/>
            <a:ext cx="1428728" cy="142872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643042" y="4429132"/>
            <a:ext cx="2428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err="1" smtClean="0"/>
              <a:t>пов</a:t>
            </a:r>
            <a:endParaRPr lang="ru-RU" sz="8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28992" y="4429132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ар</a:t>
            </a:r>
            <a:endParaRPr lang="ru-RU" sz="8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143504" y="4429132"/>
            <a:ext cx="11430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о</a:t>
            </a:r>
            <a:endParaRPr lang="ru-RU" sz="8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429388" y="4429132"/>
            <a:ext cx="29289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рот</a:t>
            </a:r>
            <a:endParaRPr lang="ru-RU" sz="8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786050" y="0"/>
            <a:ext cx="4286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поворот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5f0ddccd6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2117885"/>
            <a:ext cx="2286016" cy="21011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29190" y="1643050"/>
            <a:ext cx="92869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13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S Mincho" pitchFamily="49" charset="-128"/>
                <a:ea typeface="MS Mincho" pitchFamily="49" charset="-128"/>
              </a:rPr>
              <a:t>”</a:t>
            </a:r>
            <a:endParaRPr lang="ru-RU" sz="13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MS Mincho" pitchFamily="49" charset="-128"/>
              <a:ea typeface="MS Mincho" pitchFamily="49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628" y="1785926"/>
            <a:ext cx="1960794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138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S Mincho" pitchFamily="49" charset="-128"/>
                <a:ea typeface="MS Mincho" pitchFamily="49" charset="-128"/>
              </a:rPr>
              <a:t>’</a:t>
            </a:r>
            <a:endParaRPr lang="ru-RU" sz="13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86446" y="2500306"/>
            <a:ext cx="161133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88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ца</a:t>
            </a:r>
            <a:endParaRPr lang="ru-RU" sz="8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7" name="Picture 55" descr="0030530cb077f2e86dadfab02398c78c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71744"/>
            <a:ext cx="1428728" cy="142872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643042" y="4500570"/>
            <a:ext cx="35004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err="1" smtClean="0"/>
              <a:t>ули</a:t>
            </a:r>
            <a:endParaRPr lang="ru-RU" sz="8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4500570"/>
            <a:ext cx="20002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err="1" smtClean="0"/>
              <a:t>тка</a:t>
            </a:r>
            <a:endParaRPr lang="ru-RU" sz="8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215074" y="4429132"/>
            <a:ext cx="23574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err="1" smtClean="0"/>
              <a:t>ца</a:t>
            </a:r>
            <a:endParaRPr lang="ru-RU" sz="8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357554" y="0"/>
            <a:ext cx="40719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улица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имени-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2571744"/>
            <a:ext cx="2241307" cy="1785950"/>
          </a:xfrm>
          <a:prstGeom prst="rect">
            <a:avLst/>
          </a:prstGeom>
        </p:spPr>
      </p:pic>
      <p:pic>
        <p:nvPicPr>
          <p:cNvPr id="3" name="Рисунок 2" descr="a2edbcda970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2500306"/>
            <a:ext cx="2647458" cy="19861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57686" y="2000240"/>
            <a:ext cx="2321469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S Mincho" pitchFamily="49" charset="-128"/>
                <a:ea typeface="MS Mincho" pitchFamily="49" charset="-128"/>
              </a:rPr>
              <a:t>’</a:t>
            </a:r>
            <a:endParaRPr lang="ru-RU" sz="1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S Mincho" pitchFamily="49" charset="-128"/>
              <a:ea typeface="MS Mincho" pitchFamily="49" charset="-128"/>
            </a:endParaRPr>
          </a:p>
        </p:txBody>
      </p:sp>
      <p:pic>
        <p:nvPicPr>
          <p:cNvPr id="5" name="Picture 55" descr="0030530cb077f2e86dadfab02398c78c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71744"/>
            <a:ext cx="1428728" cy="142872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14480" y="4429132"/>
            <a:ext cx="15001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до</a:t>
            </a:r>
            <a:endParaRPr lang="ru-RU" sz="8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000364" y="4429132"/>
            <a:ext cx="1000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м</a:t>
            </a:r>
            <a:endParaRPr lang="ru-RU" sz="8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715008" y="4429132"/>
            <a:ext cx="3143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рога</a:t>
            </a:r>
            <a:endParaRPr lang="ru-RU" sz="8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000364" y="0"/>
            <a:ext cx="45005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дорога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49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2</cp:lastModifiedBy>
  <cp:revision>43</cp:revision>
  <dcterms:created xsi:type="dcterms:W3CDTF">2010-09-15T13:17:23Z</dcterms:created>
  <dcterms:modified xsi:type="dcterms:W3CDTF">2014-12-02T21:22:32Z</dcterms:modified>
</cp:coreProperties>
</file>